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64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343150"/>
            <a:ext cx="6477000" cy="1435608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792474"/>
            <a:ext cx="6477000" cy="880566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25162"/>
            <a:ext cx="1984248" cy="20574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4725162"/>
            <a:ext cx="3813048" cy="20574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4725162"/>
            <a:ext cx="685800" cy="20574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301354"/>
            <a:ext cx="3566160" cy="14401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2903220"/>
            <a:ext cx="3566160" cy="14401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01354"/>
            <a:ext cx="3566160" cy="304204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01354"/>
            <a:ext cx="3566160" cy="14401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2903220"/>
            <a:ext cx="3566160" cy="14401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301354"/>
            <a:ext cx="3566160" cy="14401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2903220"/>
            <a:ext cx="3566160" cy="14401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67536"/>
            <a:ext cx="3563938" cy="871538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276367"/>
            <a:ext cx="3566160" cy="422062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149523"/>
            <a:ext cx="3563938" cy="162237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143000"/>
            <a:ext cx="3566160" cy="871538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024987"/>
            <a:ext cx="3566160" cy="162237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9" y="379237"/>
            <a:ext cx="3850925" cy="4137206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500671"/>
            <a:ext cx="3468664" cy="384354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2640599"/>
            <a:ext cx="4088024" cy="2269515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8" y="2761935"/>
            <a:ext cx="3704109" cy="20228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180942"/>
            <a:ext cx="4088024" cy="2269515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30" y="302278"/>
            <a:ext cx="3704109" cy="20228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143000"/>
            <a:ext cx="3566160" cy="871538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024987"/>
            <a:ext cx="3566160" cy="162237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80"/>
            <a:ext cx="7315200" cy="871538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3" y="284325"/>
            <a:ext cx="5031327" cy="258248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696552"/>
            <a:ext cx="7315200" cy="740978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8" y="423423"/>
            <a:ext cx="4653577" cy="230428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80"/>
            <a:ext cx="7315200" cy="871538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87276"/>
            <a:ext cx="3969060" cy="2779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2" y="228749"/>
            <a:ext cx="3598455" cy="250067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80" y="242356"/>
            <a:ext cx="4792693" cy="2582484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380751"/>
            <a:ext cx="4432860" cy="230428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694580"/>
            <a:ext cx="7315200" cy="74295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3" y="338138"/>
            <a:ext cx="846083" cy="401835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38138"/>
            <a:ext cx="5943600" cy="401835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2400300"/>
            <a:ext cx="8021782" cy="165735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2874821"/>
            <a:ext cx="4724400" cy="907473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3792682"/>
            <a:ext cx="4724400" cy="867440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24058"/>
            <a:ext cx="1981200" cy="204788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4724058"/>
            <a:ext cx="3810000" cy="204788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4734294"/>
            <a:ext cx="685800" cy="198817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5921"/>
            <a:ext cx="7772400" cy="1021556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67762"/>
            <a:ext cx="7772400" cy="740664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4" y="1267385"/>
            <a:ext cx="8431303" cy="165735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647265"/>
            <a:ext cx="5334000" cy="1021556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70464"/>
            <a:ext cx="5334000" cy="737315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3052353"/>
            <a:ext cx="5538788" cy="871538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3" y="333885"/>
            <a:ext cx="5416247" cy="2722626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8" y="474474"/>
            <a:ext cx="5009597" cy="24414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3923180"/>
            <a:ext cx="5532958" cy="64882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01354"/>
            <a:ext cx="3566160" cy="304204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1354"/>
            <a:ext cx="3566160" cy="304204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064525"/>
            <a:ext cx="3200400" cy="438026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1631157"/>
            <a:ext cx="3566160" cy="27122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064525"/>
            <a:ext cx="3200400" cy="438026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1631157"/>
            <a:ext cx="3566160" cy="271224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40" y="1422781"/>
            <a:ext cx="3228975" cy="107156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1" y="1422781"/>
            <a:ext cx="3228975" cy="107156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40" y="1422781"/>
            <a:ext cx="3228975" cy="107156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1" y="1422781"/>
            <a:ext cx="3228975" cy="1071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01354"/>
            <a:ext cx="7315200" cy="14401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2903220"/>
            <a:ext cx="7315200" cy="14401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377428"/>
            <a:ext cx="7313613" cy="6512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1301353"/>
            <a:ext cx="7313613" cy="304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4735846"/>
            <a:ext cx="1295400" cy="198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3BE1D35C-07E2-CC42-BA69-50FFC326974C}" type="datetimeFigureOut">
              <a:rPr lang="en-US" smtClean="0"/>
              <a:t>5/13/20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8" y="4729348"/>
            <a:ext cx="3717967" cy="1944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4107073"/>
            <a:ext cx="1483056" cy="638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F631B425-F281-6E46-A9DB-3121C14FA0D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2566" y="2343150"/>
            <a:ext cx="6044233" cy="1435608"/>
          </a:xfrm>
        </p:spPr>
        <p:txBody>
          <a:bodyPr/>
          <a:lstStyle/>
          <a:p>
            <a:r>
              <a:rPr lang="en-US" sz="5400" b="1" dirty="0" smtClean="0"/>
              <a:t>REVIEW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2566" y="3792474"/>
            <a:ext cx="6044233" cy="10105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/>
              <a:t>L</a:t>
            </a:r>
            <a:r>
              <a:rPr lang="en-US" sz="3200" b="1" dirty="0" smtClean="0"/>
              <a:t>esson 9-12</a:t>
            </a:r>
          </a:p>
          <a:p>
            <a:pPr>
              <a:lnSpc>
                <a:spcPct val="100000"/>
              </a:lnSpc>
            </a:pPr>
            <a:r>
              <a:rPr lang="en-US" sz="3200" b="1" dirty="0" smtClean="0"/>
              <a:t>Lesson 13-16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1645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753" b="4283"/>
          <a:stretch/>
        </p:blipFill>
        <p:spPr>
          <a:xfrm>
            <a:off x="4" y="0"/>
            <a:ext cx="9144000" cy="51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Lesson 9: Do </a:t>
            </a:r>
            <a:r>
              <a:rPr lang="en-US" b="1" dirty="0"/>
              <a:t>you know...?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760" y="1301354"/>
            <a:ext cx="8572979" cy="1576344"/>
          </a:xfrm>
        </p:spPr>
        <p:txBody>
          <a:bodyPr/>
          <a:lstStyle/>
          <a:p>
            <a:r>
              <a:rPr lang="en-US" b="1" dirty="0"/>
              <a:t>Student </a:t>
            </a:r>
            <a:r>
              <a:rPr lang="en-US" b="1" dirty="0" smtClean="0"/>
              <a:t>A:</a:t>
            </a:r>
            <a:r>
              <a:rPr lang="en-US" dirty="0" smtClean="0"/>
              <a:t> Ask </a:t>
            </a:r>
            <a:r>
              <a:rPr lang="en-US" dirty="0"/>
              <a:t>Student B three indirect questions about places </a:t>
            </a:r>
            <a:r>
              <a:rPr lang="en-US" dirty="0" smtClean="0"/>
              <a:t>in his </a:t>
            </a:r>
            <a:r>
              <a:rPr lang="en-US" dirty="0"/>
              <a:t>or her hometown</a:t>
            </a:r>
            <a:r>
              <a:rPr lang="en-US" dirty="0" smtClean="0"/>
              <a:t>.</a:t>
            </a:r>
          </a:p>
          <a:p>
            <a:r>
              <a:rPr lang="en-US" b="1" dirty="0"/>
              <a:t>Student </a:t>
            </a:r>
            <a:r>
              <a:rPr lang="en-US" b="1" dirty="0" smtClean="0"/>
              <a:t>B:</a:t>
            </a:r>
            <a:r>
              <a:rPr lang="en-US" dirty="0" smtClean="0"/>
              <a:t> Answer </a:t>
            </a:r>
            <a:r>
              <a:rPr lang="en-US" dirty="0"/>
              <a:t>Student </a:t>
            </a:r>
            <a:r>
              <a:rPr lang="en-US" dirty="0" smtClean="0"/>
              <a:t>A’s </a:t>
            </a:r>
            <a:r>
              <a:rPr lang="en-US" dirty="0"/>
              <a:t>questions.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883" y="2889159"/>
            <a:ext cx="8234978" cy="21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11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Lesson 10: Sorry. My </a:t>
            </a:r>
            <a:r>
              <a:rPr lang="en-US" b="1" dirty="0"/>
              <a:t>mistake.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19" y="1270631"/>
            <a:ext cx="8603706" cy="1842608"/>
          </a:xfrm>
        </p:spPr>
        <p:txBody>
          <a:bodyPr/>
          <a:lstStyle/>
          <a:p>
            <a:r>
              <a:rPr lang="en-US" b="1" dirty="0"/>
              <a:t>Student </a:t>
            </a:r>
            <a:r>
              <a:rPr lang="en-US" b="1" dirty="0" smtClean="0"/>
              <a:t>A:</a:t>
            </a:r>
            <a:r>
              <a:rPr lang="en-US" dirty="0" smtClean="0"/>
              <a:t> You </a:t>
            </a:r>
            <a:r>
              <a:rPr lang="en-US" dirty="0"/>
              <a:t>are shopping. Student B is a salesclerk </a:t>
            </a:r>
            <a:r>
              <a:rPr lang="en-US" dirty="0" smtClean="0"/>
              <a:t>and overcharged </a:t>
            </a:r>
            <a:r>
              <a:rPr lang="en-US" dirty="0"/>
              <a:t>you. Point out the mistake politely</a:t>
            </a:r>
            <a:r>
              <a:rPr lang="en-US" dirty="0" smtClean="0"/>
              <a:t>.</a:t>
            </a:r>
          </a:p>
          <a:p>
            <a:r>
              <a:rPr lang="en-US" b="1" dirty="0"/>
              <a:t>Student </a:t>
            </a:r>
            <a:r>
              <a:rPr lang="en-US" b="1" dirty="0" smtClean="0"/>
              <a:t>B:</a:t>
            </a:r>
            <a:r>
              <a:rPr lang="en-US" dirty="0" smtClean="0"/>
              <a:t> You </a:t>
            </a:r>
            <a:r>
              <a:rPr lang="en-US" dirty="0"/>
              <a:t>are a salesclerk. Apologize for the </a:t>
            </a:r>
            <a:r>
              <a:rPr lang="en-US" dirty="0" smtClean="0"/>
              <a:t>mistake Student </a:t>
            </a:r>
            <a:r>
              <a:rPr lang="en-US" dirty="0"/>
              <a:t>A points out to you. Fix the </a:t>
            </a:r>
            <a:r>
              <a:rPr lang="en-US" dirty="0" smtClean="0"/>
              <a:t>mistake.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6675" y="3150143"/>
            <a:ext cx="7456547" cy="19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6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41887"/>
            <a:ext cx="7313613" cy="651272"/>
          </a:xfrm>
        </p:spPr>
        <p:txBody>
          <a:bodyPr/>
          <a:lstStyle/>
          <a:p>
            <a:r>
              <a:rPr lang="en-US" b="1" dirty="0" smtClean="0"/>
              <a:t>Lesson 11: Can I </a:t>
            </a:r>
            <a:r>
              <a:rPr lang="en-US" b="1" dirty="0"/>
              <a:t>please...?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275" y="900934"/>
            <a:ext cx="8593465" cy="14283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Student </a:t>
            </a:r>
            <a:r>
              <a:rPr lang="en-US" b="1" dirty="0" smtClean="0"/>
              <a:t>A:</a:t>
            </a:r>
            <a:r>
              <a:rPr lang="en-US" dirty="0" smtClean="0"/>
              <a:t> You </a:t>
            </a:r>
            <a:r>
              <a:rPr lang="en-US" dirty="0"/>
              <a:t>want to get a professional photo taken. </a:t>
            </a:r>
            <a:r>
              <a:rPr lang="en-US" dirty="0" smtClean="0"/>
              <a:t>Student B </a:t>
            </a:r>
            <a:r>
              <a:rPr lang="en-US" dirty="0"/>
              <a:t>is a photographer. Call and make an appointment</a:t>
            </a:r>
            <a:r>
              <a:rPr lang="en-US" dirty="0" smtClean="0"/>
              <a:t>.</a:t>
            </a:r>
          </a:p>
          <a:p>
            <a:r>
              <a:rPr lang="en-US" b="1" dirty="0"/>
              <a:t>Student </a:t>
            </a:r>
            <a:r>
              <a:rPr lang="en-US" b="1" dirty="0" smtClean="0"/>
              <a:t>B:</a:t>
            </a:r>
            <a:r>
              <a:rPr lang="en-US" dirty="0" smtClean="0"/>
              <a:t> You </a:t>
            </a:r>
            <a:r>
              <a:rPr lang="en-US" dirty="0"/>
              <a:t>are a busy photographer. Student A </a:t>
            </a:r>
            <a:r>
              <a:rPr lang="en-US" dirty="0" smtClean="0"/>
              <a:t>calls </a:t>
            </a:r>
            <a:r>
              <a:rPr lang="en-US" dirty="0"/>
              <a:t>to make </a:t>
            </a:r>
            <a:r>
              <a:rPr lang="en-US" dirty="0" smtClean="0"/>
              <a:t>an appointment</a:t>
            </a:r>
            <a:r>
              <a:rPr lang="en-US" dirty="0"/>
              <a:t>. Make and confirm the appointment.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4678" y="2427305"/>
            <a:ext cx="6104535" cy="26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31646"/>
            <a:ext cx="7313613" cy="651272"/>
          </a:xfrm>
        </p:spPr>
        <p:txBody>
          <a:bodyPr/>
          <a:lstStyle/>
          <a:p>
            <a:r>
              <a:rPr lang="en-US" b="1" dirty="0" smtClean="0"/>
              <a:t>Lesson 12: I’m broke</a:t>
            </a:r>
            <a:r>
              <a:rPr lang="en-US" b="1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18" y="937288"/>
            <a:ext cx="8665161" cy="122354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Student </a:t>
            </a:r>
            <a:r>
              <a:rPr lang="en-US" b="1" dirty="0" smtClean="0"/>
              <a:t>A: </a:t>
            </a:r>
            <a:r>
              <a:rPr lang="en-US" dirty="0" smtClean="0"/>
              <a:t>You </a:t>
            </a:r>
            <a:r>
              <a:rPr lang="en-US" dirty="0"/>
              <a:t>want to save money. Tell Student B. </a:t>
            </a:r>
            <a:r>
              <a:rPr lang="en-US" dirty="0" smtClean="0"/>
              <a:t>Acknowledge the </a:t>
            </a:r>
            <a:r>
              <a:rPr lang="en-US" dirty="0"/>
              <a:t>recommendations you hear</a:t>
            </a:r>
            <a:r>
              <a:rPr lang="en-US" dirty="0" smtClean="0"/>
              <a:t>.</a:t>
            </a:r>
          </a:p>
          <a:p>
            <a:r>
              <a:rPr lang="en-US" b="1" dirty="0"/>
              <a:t>Student </a:t>
            </a:r>
            <a:r>
              <a:rPr lang="en-US" b="1" dirty="0" smtClean="0"/>
              <a:t>B: </a:t>
            </a:r>
            <a:r>
              <a:rPr lang="en-US" dirty="0" smtClean="0"/>
              <a:t>Listen </a:t>
            </a:r>
            <a:r>
              <a:rPr lang="en-US" dirty="0"/>
              <a:t>to Student A and make </a:t>
            </a:r>
            <a:r>
              <a:rPr lang="en-US" dirty="0" smtClean="0"/>
              <a:t>recommendations.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8074" y="2160833"/>
            <a:ext cx="5824520" cy="298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1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20" y="377428"/>
            <a:ext cx="8654919" cy="651272"/>
          </a:xfrm>
        </p:spPr>
        <p:txBody>
          <a:bodyPr/>
          <a:lstStyle/>
          <a:p>
            <a:r>
              <a:rPr lang="en-US" b="1" dirty="0" smtClean="0"/>
              <a:t>Lesson 13: </a:t>
            </a:r>
            <a:r>
              <a:rPr lang="en-US" b="1" dirty="0"/>
              <a:t>I used to play </a:t>
            </a:r>
            <a:r>
              <a:rPr lang="en-US" b="1" dirty="0" smtClean="0"/>
              <a:t>hopscotch</a:t>
            </a:r>
            <a:r>
              <a:rPr lang="en-US" b="1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761" y="1301354"/>
            <a:ext cx="8572978" cy="1883572"/>
          </a:xfrm>
        </p:spPr>
        <p:txBody>
          <a:bodyPr/>
          <a:lstStyle/>
          <a:p>
            <a:r>
              <a:rPr lang="en-US" b="1" dirty="0"/>
              <a:t>Student A:</a:t>
            </a:r>
            <a:r>
              <a:rPr lang="en-US" dirty="0"/>
              <a:t> Ask Student B to tell you two things he or she used to enjoy doing as a child. Ask follow-up questions.</a:t>
            </a:r>
          </a:p>
          <a:p>
            <a:r>
              <a:rPr lang="en-US" b="1" dirty="0"/>
              <a:t>Student B:</a:t>
            </a:r>
            <a:r>
              <a:rPr lang="en-US" dirty="0"/>
              <a:t> Tell Student A about two things you enjoyed when you were a child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945" y="3372137"/>
            <a:ext cx="7876490" cy="116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7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35" y="152128"/>
            <a:ext cx="8634435" cy="651272"/>
          </a:xfrm>
        </p:spPr>
        <p:txBody>
          <a:bodyPr/>
          <a:lstStyle/>
          <a:p>
            <a:r>
              <a:rPr lang="en-US" b="1" dirty="0" smtClean="0"/>
              <a:t>Lesson 14: </a:t>
            </a:r>
            <a:r>
              <a:rPr lang="en-US" b="1" dirty="0"/>
              <a:t>She said she was sorry.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335" y="845120"/>
            <a:ext cx="8706133" cy="1228153"/>
          </a:xfrm>
        </p:spPr>
        <p:txBody>
          <a:bodyPr/>
          <a:lstStyle/>
          <a:p>
            <a:r>
              <a:rPr lang="en-US" b="1" dirty="0"/>
              <a:t>Student A and Student </a:t>
            </a:r>
            <a:r>
              <a:rPr lang="en-US" b="1" dirty="0" smtClean="0"/>
              <a:t>B: </a:t>
            </a:r>
            <a:r>
              <a:rPr lang="en-US" dirty="0"/>
              <a:t>What were the last </a:t>
            </a:r>
            <a:r>
              <a:rPr lang="en-US" dirty="0" smtClean="0"/>
              <a:t>three things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/>
              <a:t>friend said to you</a:t>
            </a:r>
            <a:r>
              <a:rPr lang="en-US" dirty="0" smtClean="0"/>
              <a:t>? Try to </a:t>
            </a:r>
            <a:r>
              <a:rPr lang="en-US" dirty="0"/>
              <a:t>remember</a:t>
            </a:r>
            <a:r>
              <a:rPr lang="en-US" dirty="0" smtClean="0"/>
              <a:t>. Take </a:t>
            </a:r>
            <a:r>
              <a:rPr lang="en-US" dirty="0"/>
              <a:t>turns </a:t>
            </a:r>
            <a:r>
              <a:rPr lang="en-US" dirty="0" smtClean="0"/>
              <a:t>reporting what </a:t>
            </a:r>
            <a:r>
              <a:rPr lang="en-US" dirty="0"/>
              <a:t>he or she said. Ask follow-up questions.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655" y="2073273"/>
            <a:ext cx="7917956" cy="307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2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49" y="213573"/>
            <a:ext cx="8634434" cy="651272"/>
          </a:xfrm>
        </p:spPr>
        <p:txBody>
          <a:bodyPr/>
          <a:lstStyle/>
          <a:p>
            <a:r>
              <a:rPr lang="en-US" b="1" dirty="0" smtClean="0"/>
              <a:t>Lesson 15: </a:t>
            </a:r>
            <a:r>
              <a:rPr lang="en-US" b="1" dirty="0"/>
              <a:t>I read an unusual story.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549" y="983885"/>
            <a:ext cx="8634434" cy="1207671"/>
          </a:xfrm>
        </p:spPr>
        <p:txBody>
          <a:bodyPr/>
          <a:lstStyle/>
          <a:p>
            <a:r>
              <a:rPr lang="en-US" b="1" dirty="0"/>
              <a:t>Student A and Student </a:t>
            </a:r>
            <a:r>
              <a:rPr lang="en-US" b="1" dirty="0" smtClean="0"/>
              <a:t>B: </a:t>
            </a:r>
            <a:r>
              <a:rPr lang="en-US" dirty="0"/>
              <a:t>Take turns talking </a:t>
            </a:r>
            <a:r>
              <a:rPr lang="en-US" dirty="0" smtClean="0"/>
              <a:t>about something you’ve </a:t>
            </a:r>
            <a:r>
              <a:rPr lang="en-US" dirty="0"/>
              <a:t>heard in the news </a:t>
            </a:r>
            <a:r>
              <a:rPr lang="en-US" dirty="0" smtClean="0"/>
              <a:t>recently. Be </a:t>
            </a:r>
            <a:r>
              <a:rPr lang="en-US" dirty="0"/>
              <a:t>sure to add information to make </a:t>
            </a:r>
            <a:r>
              <a:rPr lang="en-US" dirty="0" smtClean="0"/>
              <a:t>the story </a:t>
            </a:r>
            <a:r>
              <a:rPr lang="en-US" dirty="0"/>
              <a:t>interesting.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494" y="2264502"/>
            <a:ext cx="7354122" cy="287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7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93" y="152128"/>
            <a:ext cx="8736859" cy="651272"/>
          </a:xfrm>
        </p:spPr>
        <p:txBody>
          <a:bodyPr/>
          <a:lstStyle/>
          <a:p>
            <a:r>
              <a:rPr lang="en-US" b="1" dirty="0" smtClean="0"/>
              <a:t>Lesson 16: When </a:t>
            </a:r>
            <a:r>
              <a:rPr lang="en-US" b="1" dirty="0"/>
              <a:t>did they release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275" y="911442"/>
            <a:ext cx="8634434" cy="1310837"/>
          </a:xfrm>
        </p:spPr>
        <p:txBody>
          <a:bodyPr>
            <a:noAutofit/>
          </a:bodyPr>
          <a:lstStyle/>
          <a:p>
            <a:r>
              <a:rPr lang="en-US" sz="2200" b="1" dirty="0"/>
              <a:t>Student A: </a:t>
            </a:r>
            <a:r>
              <a:rPr lang="en-US" sz="2200" dirty="0" smtClean="0"/>
              <a:t>Ask Student </a:t>
            </a:r>
            <a:r>
              <a:rPr lang="en-US" sz="2200" dirty="0"/>
              <a:t>B three questions. </a:t>
            </a:r>
            <a:r>
              <a:rPr lang="en-US" sz="2200" dirty="0" smtClean="0"/>
              <a:t>Ask when key events</a:t>
            </a:r>
            <a:r>
              <a:rPr lang="en-US" sz="2200" dirty="0"/>
              <a:t> </a:t>
            </a:r>
            <a:r>
              <a:rPr lang="en-US" sz="2200" dirty="0" smtClean="0"/>
              <a:t>happened </a:t>
            </a:r>
            <a:r>
              <a:rPr lang="en-US" sz="2200" dirty="0"/>
              <a:t>in his or her life.</a:t>
            </a:r>
          </a:p>
          <a:p>
            <a:r>
              <a:rPr lang="en-US" sz="2200" b="1" dirty="0"/>
              <a:t>Student </a:t>
            </a:r>
            <a:r>
              <a:rPr lang="en-US" sz="2200" b="1" dirty="0" smtClean="0"/>
              <a:t>B: </a:t>
            </a:r>
            <a:r>
              <a:rPr lang="en-US" sz="2200" dirty="0" smtClean="0"/>
              <a:t>Answer </a:t>
            </a:r>
            <a:r>
              <a:rPr lang="en-US" sz="2200" dirty="0"/>
              <a:t>Student </a:t>
            </a:r>
            <a:r>
              <a:rPr lang="en-US" sz="2200" dirty="0" smtClean="0"/>
              <a:t>A’s </a:t>
            </a:r>
            <a:r>
              <a:rPr lang="en-US" sz="2200" dirty="0"/>
              <a:t>questions.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830" y="2315616"/>
            <a:ext cx="5787019" cy="28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2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456</TotalTime>
  <Words>365</Words>
  <Application>Microsoft Macintosh PowerPoint</Application>
  <PresentationFormat>On-screen Show (16:9)</PresentationFormat>
  <Paragraphs>25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Inkwell</vt:lpstr>
      <vt:lpstr>REVIEW</vt:lpstr>
      <vt:lpstr>Lesson 9: Do you know...?</vt:lpstr>
      <vt:lpstr>Lesson 10: Sorry. My mistake.</vt:lpstr>
      <vt:lpstr>Lesson 11: Can I please...?</vt:lpstr>
      <vt:lpstr>Lesson 12: I’m broke.</vt:lpstr>
      <vt:lpstr>Lesson 13: I used to play hopscotch.</vt:lpstr>
      <vt:lpstr>Lesson 14: She said she was sorry.</vt:lpstr>
      <vt:lpstr>Lesson 15: I read an unusual story.</vt:lpstr>
      <vt:lpstr>Lesson 16: When did they release it?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9</cp:revision>
  <dcterms:created xsi:type="dcterms:W3CDTF">2020-05-11T07:36:02Z</dcterms:created>
  <dcterms:modified xsi:type="dcterms:W3CDTF">2020-05-13T08:37:43Z</dcterms:modified>
</cp:coreProperties>
</file>